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71" r:id="rId1"/>
  </p:sldMasterIdLst>
  <p:notesMasterIdLst>
    <p:notesMasterId r:id="rId15"/>
  </p:notesMasterIdLst>
  <p:handoutMasterIdLst>
    <p:handoutMasterId r:id="rId16"/>
  </p:handoutMasterIdLst>
  <p:sldIdLst>
    <p:sldId id="266" r:id="rId2"/>
    <p:sldId id="270" r:id="rId3"/>
    <p:sldId id="263" r:id="rId4"/>
    <p:sldId id="258" r:id="rId5"/>
    <p:sldId id="257" r:id="rId6"/>
    <p:sldId id="262" r:id="rId7"/>
    <p:sldId id="260" r:id="rId8"/>
    <p:sldId id="259" r:id="rId9"/>
    <p:sldId id="264" r:id="rId10"/>
    <p:sldId id="265" r:id="rId11"/>
    <p:sldId id="261" r:id="rId12"/>
    <p:sldId id="268" r:id="rId13"/>
    <p:sldId id="26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67"/>
    <p:restoredTop sz="94508"/>
  </p:normalViewPr>
  <p:slideViewPr>
    <p:cSldViewPr snapToGrid="0" snapToObjects="1">
      <p:cViewPr>
        <p:scale>
          <a:sx n="90" d="100"/>
          <a:sy n="90" d="100"/>
        </p:scale>
        <p:origin x="8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4024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eduSOFT TECNOLOGIA DA INFORMAÇÃO LTDA-ME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8A340-145F-8A4C-A71D-5B619CCA08CC}" type="datetime8">
              <a:rPr lang="pt-BR" smtClean="0"/>
              <a:t>31/08/17 20:42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www.edusoftti.com.br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F5622-AD98-FB48-953F-D89F4805F86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5457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eduSOFT TECNOLOGIA DA INFORMAÇÃO LTDA-ME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801BE-946E-2343-AF2D-F3E0DB21C80D}" type="datetime8">
              <a:rPr lang="pt-BR" smtClean="0"/>
              <a:t>31/08/17 20:41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972344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www.edusoftti.com.br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CD2B5-F1E1-2744-AD50-564E6366040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0773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973138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 smtClean="0"/>
              <a:t>eduSOFT TECNOLOGIA DA INFORMAÇÃO LTDA-ME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69801BE-946E-2343-AF2D-F3E0DB21C80D}" type="datetime8">
              <a:rPr lang="pt-BR" smtClean="0"/>
              <a:t>31/08/17 20:41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www.edusoftti.com.br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4CD2B5-F1E1-2744-AD50-564E6366040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223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973138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 smtClean="0"/>
              <a:t>eduSOFT TECNOLOGIA DA INFORMAÇÃO LTDA-ME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69801BE-946E-2343-AF2D-F3E0DB21C80D}" type="datetime8">
              <a:rPr lang="pt-BR" smtClean="0"/>
              <a:t>31/08/17 20:42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www.edusoftti.com.br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4CD2B5-F1E1-2744-AD50-564E6366040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137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973138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CD2B5-F1E1-2744-AD50-564E63660407}" type="slidenum">
              <a:rPr lang="pt-BR" smtClean="0"/>
              <a:t>5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E1F490E-A499-C54A-811B-65A1CD2CAC60}" type="datetime8">
              <a:rPr lang="pt-BR" smtClean="0"/>
              <a:t>31/08/17 20:42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www.edusoftti.com.br</a:t>
            </a:r>
            <a:endParaRPr lang="pt-BR"/>
          </a:p>
        </p:txBody>
      </p:sp>
      <p:sp>
        <p:nvSpPr>
          <p:cNvPr id="7" name="Espaço Reservado para Cabeçalho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pt-BR" smtClean="0"/>
              <a:t>eduSOFT TECNOLOGIA DA INFORMAÇÃO LTDA-ME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011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973138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 smtClean="0"/>
              <a:t>eduSOFT TECNOLOGIA DA INFORMAÇÃO LTDA-ME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69801BE-946E-2343-AF2D-F3E0DB21C80D}" type="datetime8">
              <a:rPr lang="pt-BR" smtClean="0"/>
              <a:t>31/08/17 20:42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www.edusoftti.com.br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4CD2B5-F1E1-2744-AD50-564E63660407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8671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0F43-71F7-6640-A593-63783C252E22}" type="datetime8">
              <a:rPr lang="pt-BR" smtClean="0"/>
              <a:t>31/08/17 20:41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8FE1-DF3B-E141-A3CD-7317BA6A0F9F}" type="datetime8">
              <a:rPr lang="pt-BR" smtClean="0"/>
              <a:t>31/08/17 20:41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188-D920-F249-B51C-AE03DA22A0E3}" type="datetime8">
              <a:rPr lang="pt-BR" smtClean="0"/>
              <a:t>31/08/17 20:41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37D5-D99F-9145-BE8E-271C4D3E9976}" type="datetime8">
              <a:rPr lang="pt-BR" smtClean="0"/>
              <a:t>31/08/17 20:41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F7D7-10AF-3C43-B0DF-665054F532E3}" type="datetime8">
              <a:rPr lang="pt-BR" smtClean="0"/>
              <a:t>31/08/17 20:41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DD8B-F771-DC4C-A9B7-FF0360CB9904}" type="datetime8">
              <a:rPr lang="pt-BR" smtClean="0"/>
              <a:t>31/08/17 20:41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F8D2-26C3-AF41-82EB-442EA4B4BB26}" type="datetime8">
              <a:rPr lang="pt-BR" smtClean="0"/>
              <a:t>31/08/17 20:41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0D81-24FC-8C4E-8692-D8DB5BB9C909}" type="datetime8">
              <a:rPr lang="pt-BR" smtClean="0"/>
              <a:t>31/08/17 20:41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31C18-C6A3-2D4C-B59D-EA8B5CE6652A}" type="datetime8">
              <a:rPr lang="pt-BR" smtClean="0"/>
              <a:t>31/08/17 20:41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91F8-DC74-2C49-8DA5-1EB25EC9A4AB}" type="datetime8">
              <a:rPr lang="pt-BR" smtClean="0"/>
              <a:t>31/08/17 20:41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2EE5FF8-B295-FB43-BFF6-171828184054}" type="datetime8">
              <a:rPr lang="pt-BR" smtClean="0"/>
              <a:t>31/08/17 20:41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21043-CA0A-7D4D-B1E2-6A0D2E8C9CDF}" type="datetime8">
              <a:rPr lang="pt-BR" smtClean="0"/>
              <a:t>31/08/17 20:41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9F49454-6302-0847-8B66-C4A4549D4B35}" type="slidenum">
              <a:rPr lang="pt-BR" smtClean="0"/>
              <a:t>‹n.º›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31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  <p:sldLayoutId id="2147484273" r:id="rId2"/>
    <p:sldLayoutId id="2147484274" r:id="rId3"/>
    <p:sldLayoutId id="2147484275" r:id="rId4"/>
    <p:sldLayoutId id="2147484276" r:id="rId5"/>
    <p:sldLayoutId id="2147484277" r:id="rId6"/>
    <p:sldLayoutId id="2147484278" r:id="rId7"/>
    <p:sldLayoutId id="2147484279" r:id="rId8"/>
    <p:sldLayoutId id="2147484280" r:id="rId9"/>
    <p:sldLayoutId id="2147484281" r:id="rId10"/>
    <p:sldLayoutId id="2147484282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523" y="3042798"/>
            <a:ext cx="1602326" cy="1257740"/>
          </a:xfrm>
        </p:spPr>
      </p:pic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37D5-D99F-9145-BE8E-271C4D3E9976}" type="datetime8">
              <a:rPr lang="pt-BR" smtClean="0"/>
              <a:t>31/08/17 20:41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1</a:t>
            </a:fld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5657849" y="3169063"/>
            <a:ext cx="2643188" cy="82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90" dirty="0" smtClean="0"/>
              <a:t>TECNOLOGIA </a:t>
            </a:r>
          </a:p>
          <a:p>
            <a:r>
              <a:rPr lang="pt-BR" sz="2390" dirty="0" smtClean="0"/>
              <a:t>DA INFORMAÇÃO</a:t>
            </a:r>
            <a:endParaRPr lang="pt-BR" sz="239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657849" y="2817268"/>
            <a:ext cx="1530752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90" dirty="0" err="1" smtClean="0"/>
              <a:t>e</a:t>
            </a:r>
            <a:r>
              <a:rPr lang="pt-BR" sz="2390" i="1" dirty="0" err="1" smtClean="0"/>
              <a:t>d</a:t>
            </a:r>
            <a:r>
              <a:rPr lang="pt-BR" sz="2390" dirty="0" err="1" smtClean="0"/>
              <a:t>uSOFT</a:t>
            </a:r>
            <a:endParaRPr lang="pt-BR" sz="239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85148" y="4249069"/>
            <a:ext cx="185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www.edusoftti.com.br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848582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BASE 36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Solução de uma base alfanumérica de 36 dígitos, sendo 26 </a:t>
            </a:r>
            <a:r>
              <a:rPr lang="pt-BR" dirty="0"/>
              <a:t>letras do alfabeto </a:t>
            </a:r>
            <a:r>
              <a:rPr lang="pt-BR" dirty="0" smtClean="0"/>
              <a:t>e mais os 10 </a:t>
            </a:r>
            <a:r>
              <a:rPr lang="pt-BR" dirty="0"/>
              <a:t>algarismos de 0 a </a:t>
            </a:r>
            <a:r>
              <a:rPr lang="pt-BR" dirty="0" smtClean="0"/>
              <a:t>9.</a:t>
            </a:r>
          </a:p>
          <a:p>
            <a:r>
              <a:rPr lang="pt-BR" dirty="0"/>
              <a:t>A</a:t>
            </a:r>
            <a:r>
              <a:rPr lang="pt-BR" dirty="0" smtClean="0"/>
              <a:t>dotada em 2012 para criar um </a:t>
            </a:r>
            <a:r>
              <a:rPr lang="pt-BR" dirty="0" err="1" smtClean="0"/>
              <a:t>algorítimo</a:t>
            </a:r>
            <a:r>
              <a:rPr lang="pt-BR" dirty="0" smtClean="0"/>
              <a:t> </a:t>
            </a:r>
            <a:r>
              <a:rPr lang="pt-BR" dirty="0" smtClean="0"/>
              <a:t>de conversão de </a:t>
            </a:r>
            <a:r>
              <a:rPr lang="pt-BR" dirty="0" err="1" smtClean="0"/>
              <a:t>CNPJs</a:t>
            </a:r>
            <a:r>
              <a:rPr lang="pt-BR" dirty="0" smtClean="0"/>
              <a:t> e CPFs de 14 dígitos para 8 dígitos.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37D5-D99F-9145-BE8E-271C4D3E9976}" type="datetime8">
              <a:rPr lang="pt-BR" smtClean="0"/>
              <a:t>31/08/17 20:42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9F49454-6302-0847-8B66-C4A4549D4B35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38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altLang="pt-BR" dirty="0" smtClean="0">
                <a:latin typeface="Arial" charset="0"/>
              </a:rPr>
              <a:t>CLIENTES</a:t>
            </a:r>
            <a:r>
              <a:rPr lang="pt-BR" altLang="pt-BR" dirty="0">
                <a:latin typeface="Arial" charset="0"/>
              </a:rPr>
              <a:t> 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824577"/>
              </p:ext>
            </p:extLst>
          </p:nvPr>
        </p:nvGraphicFramePr>
        <p:xfrm>
          <a:off x="1451578" y="1940236"/>
          <a:ext cx="9603275" cy="3656076"/>
        </p:xfrm>
        <a:graphic>
          <a:graphicData uri="http://schemas.openxmlformats.org/drawingml/2006/table">
            <a:tbl>
              <a:tblPr/>
              <a:tblGrid>
                <a:gridCol w="9603275"/>
              </a:tblGrid>
              <a:tr h="3374714">
                <a:tc>
                  <a:txBody>
                    <a:bodyPr/>
                    <a:lstStyle/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CLUBE AMERICANO DO RIO DE JANEIRO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DOMINGUES E PINHO CONTADORES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DOMÍNIO ASSESSORES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ESCOLA SUIÇO-BRASILEIRA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FENASEG-FEDERAÇÃO NACIONAL DE SEGUROS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GE-PARK ESTACIONAMENTOS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LIDER DPVAT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MODEL CONTABILIDADE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MONTREAL INFORMÁTICA LTDA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OFFICE-HAIR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ONG-SEMEAR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PREFEITURA DE NITERÓI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pt-BR" sz="1700" b="0" dirty="0" smtClean="0">
                          <a:effectLst/>
                        </a:rPr>
                        <a:t>SHERATON RIO HOTEL &amp; TOWERS</a:t>
                      </a:r>
                    </a:p>
                    <a:p>
                      <a:pPr marL="228600" indent="-228600" algn="l">
                        <a:buFont typeface="+mj-lt"/>
                        <a:buAutoNum type="arabicParenR"/>
                      </a:pPr>
                      <a:endParaRPr lang="pt-BR" sz="1200" b="0" dirty="0">
                        <a:effectLst/>
                      </a:endParaRPr>
                    </a:p>
                  </a:txBody>
                  <a:tcPr marL="63094" marR="87630" marT="52578" marB="5257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77A9-C3EA-D748-81D1-EED555DF9B7B}" type="datetime8">
              <a:rPr lang="pt-BR" smtClean="0"/>
              <a:t>31/08/17 20:42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60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</a:t>
            </a:r>
            <a:r>
              <a:rPr lang="pt-BR" dirty="0" err="1"/>
              <a:t>eduSOFT</a:t>
            </a:r>
            <a:r>
              <a:rPr lang="pt-BR" dirty="0"/>
              <a:t> e a CDIA (CIÊNCIA DE DADOS E INTELIGÊNCIA ARTIFICIAL)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pt-BR" dirty="0"/>
              <a:t>Processamento de grandes massas de dados, gerando gráficos.</a:t>
            </a:r>
          </a:p>
          <a:p>
            <a:pPr marL="285750" indent="-285750">
              <a:buFont typeface="Arial" charset="0"/>
              <a:buChar char="•"/>
            </a:pPr>
            <a:r>
              <a:rPr lang="pt-BR" dirty="0"/>
              <a:t>Criação de </a:t>
            </a:r>
            <a:r>
              <a:rPr lang="pt-BR" dirty="0" smtClean="0"/>
              <a:t>algoritmos.</a:t>
            </a:r>
            <a:endParaRPr lang="pt-BR" dirty="0"/>
          </a:p>
          <a:p>
            <a:pPr marL="285750" indent="-285750">
              <a:buFont typeface="Arial" charset="0"/>
              <a:buChar char="•"/>
            </a:pPr>
            <a:r>
              <a:rPr lang="pt-BR" dirty="0" smtClean="0"/>
              <a:t>Testes.</a:t>
            </a:r>
            <a:endParaRPr lang="pt-BR" dirty="0"/>
          </a:p>
          <a:p>
            <a:pPr marL="285750" indent="-285750">
              <a:buFont typeface="Arial" charset="0"/>
              <a:buChar char="•"/>
            </a:pPr>
            <a:r>
              <a:rPr lang="pt-BR" dirty="0"/>
              <a:t>Interpretação de massas de </a:t>
            </a:r>
            <a:r>
              <a:rPr lang="pt-BR" dirty="0" smtClean="0"/>
              <a:t>dados.</a:t>
            </a:r>
          </a:p>
          <a:p>
            <a:pPr marL="285750" indent="-285750">
              <a:buFont typeface="Arial" charset="0"/>
              <a:buChar char="•"/>
            </a:pPr>
            <a:r>
              <a:rPr lang="pt-BR" dirty="0" smtClean="0"/>
              <a:t>Importação de informações em qualquer </a:t>
            </a:r>
            <a:r>
              <a:rPr lang="pt-BR" dirty="0" err="1" smtClean="0"/>
              <a:t>lay-out</a:t>
            </a:r>
            <a:r>
              <a:rPr lang="pt-BR" dirty="0" smtClean="0"/>
              <a:t>.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37D5-D99F-9145-BE8E-271C4D3E9976}" type="datetime8">
              <a:rPr lang="pt-BR" smtClean="0"/>
              <a:t>31/08/17 20:42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3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OBRIGADO!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80" y="2015732"/>
            <a:ext cx="9603274" cy="3442093"/>
          </a:xfrm>
        </p:spPr>
        <p:txBody>
          <a:bodyPr/>
          <a:lstStyle/>
          <a:p>
            <a:endParaRPr lang="pt-BR" sz="3600" dirty="0" smtClean="0"/>
          </a:p>
          <a:p>
            <a:endParaRPr lang="pt-BR" sz="3600" dirty="0"/>
          </a:p>
          <a:p>
            <a:r>
              <a:rPr lang="pt-BR" sz="3600" dirty="0" err="1" smtClean="0"/>
              <a:t>www.edusoftti.com.br</a:t>
            </a:r>
            <a:r>
              <a:rPr lang="pt-BR" sz="3600" dirty="0" smtClean="0"/>
              <a:t>/Apresentações/</a:t>
            </a:r>
            <a:r>
              <a:rPr lang="pt-BR" sz="3600" dirty="0" err="1" smtClean="0"/>
              <a:t>CDIA.pptx</a:t>
            </a:r>
            <a:endParaRPr lang="pt-BR" sz="3600" dirty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37D5-D99F-9145-BE8E-271C4D3E9976}" type="datetime8">
              <a:rPr lang="pt-BR" smtClean="0"/>
              <a:t>31/08/17 20:42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59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37D5-D99F-9145-BE8E-271C4D3E9976}" type="datetime8">
              <a:rPr lang="pt-BR" smtClean="0"/>
              <a:t>31/08/17 20:42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2</a:t>
            </a:fld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451579" y="3605386"/>
            <a:ext cx="9603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err="1"/>
              <a:t>www.edusoftti.com.br</a:t>
            </a:r>
            <a:r>
              <a:rPr lang="pt-BR" sz="3600" dirty="0"/>
              <a:t>/Apresentações/</a:t>
            </a:r>
            <a:r>
              <a:rPr lang="pt-BR" sz="3600" dirty="0" err="1"/>
              <a:t>CDIA.pptx</a:t>
            </a:r>
            <a:endParaRPr lang="pt-BR" sz="3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273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78" y="1825625"/>
            <a:ext cx="9603275" cy="4318000"/>
          </a:xfrm>
        </p:spPr>
        <p:txBody>
          <a:bodyPr>
            <a:normAutofit fontScale="55000" lnSpcReduction="20000"/>
          </a:bodyPr>
          <a:lstStyle/>
          <a:p>
            <a:r>
              <a:rPr lang="pt-BR" sz="3600" dirty="0"/>
              <a:t>EDUSOFT é a junção das palavras EDU e </a:t>
            </a:r>
            <a:r>
              <a:rPr lang="pt-BR" sz="3600" dirty="0" smtClean="0"/>
              <a:t>SOFT, EDU de </a:t>
            </a:r>
            <a:r>
              <a:rPr lang="pt-BR" sz="3600" dirty="0"/>
              <a:t>Eduardo Gomes Moreira e SOFT </a:t>
            </a:r>
            <a:r>
              <a:rPr lang="pt-BR" sz="3600" dirty="0" smtClean="0"/>
              <a:t>de software. </a:t>
            </a:r>
            <a:r>
              <a:rPr lang="pt-BR" sz="3600" dirty="0"/>
              <a:t>Tudo começou em 1990 ao ser indicado por alguns amigos a desenvolver sistemas personalizados</a:t>
            </a:r>
            <a:r>
              <a:rPr lang="pt-BR" sz="3600" dirty="0" smtClean="0"/>
              <a:t>. </a:t>
            </a:r>
          </a:p>
          <a:p>
            <a:r>
              <a:rPr lang="pt-BR" sz="3600" dirty="0" smtClean="0"/>
              <a:t>Durante </a:t>
            </a:r>
            <a:r>
              <a:rPr lang="pt-BR" sz="3600" dirty="0"/>
              <a:t>dez </a:t>
            </a:r>
            <a:r>
              <a:rPr lang="pt-BR" sz="3600" dirty="0" smtClean="0"/>
              <a:t>anos, antes mesmo da abertura da empresa, desenvolvi sistemas, tais </a:t>
            </a:r>
            <a:r>
              <a:rPr lang="pt-BR" sz="3600" dirty="0"/>
              <a:t>como Folha de Pagamento, Contabilidade, </a:t>
            </a:r>
            <a:r>
              <a:rPr lang="pt-BR" sz="3600" dirty="0" smtClean="0"/>
              <a:t> Ativo </a:t>
            </a:r>
            <a:r>
              <a:rPr lang="pt-BR" sz="3600" dirty="0"/>
              <a:t>Fixo, </a:t>
            </a:r>
            <a:r>
              <a:rPr lang="pt-BR" sz="3600" i="1" dirty="0" smtClean="0"/>
              <a:t>Timesheet</a:t>
            </a:r>
            <a:r>
              <a:rPr lang="pt-BR" sz="3600" dirty="0" smtClean="0"/>
              <a:t>, </a:t>
            </a:r>
            <a:r>
              <a:rPr lang="pt-BR" sz="3600" dirty="0"/>
              <a:t>Estoque, </a:t>
            </a:r>
            <a:r>
              <a:rPr lang="pt-BR" sz="3600" dirty="0" smtClean="0"/>
              <a:t>Condomínios, </a:t>
            </a:r>
            <a:r>
              <a:rPr lang="pt-BR" sz="3600" dirty="0"/>
              <a:t>etc. </a:t>
            </a:r>
            <a:r>
              <a:rPr lang="pt-BR" sz="3600" dirty="0" smtClean="0"/>
              <a:t> Ao </a:t>
            </a:r>
            <a:r>
              <a:rPr lang="pt-BR" sz="3600" dirty="0"/>
              <a:t>longo destes anos, fui criando a minha imagem e assumi o apelido de EDUSOFT, para distinguir os meus softwares dos demais. Os primeiros clientes foram indicando meus serviços para outros </a:t>
            </a:r>
            <a:r>
              <a:rPr lang="pt-BR" sz="3600" dirty="0" smtClean="0"/>
              <a:t>e </a:t>
            </a:r>
            <a:r>
              <a:rPr lang="pt-BR" sz="3600" dirty="0"/>
              <a:t>perdi algumas indicações </a:t>
            </a:r>
            <a:r>
              <a:rPr lang="pt-BR" sz="3600" dirty="0" smtClean="0"/>
              <a:t>por </a:t>
            </a:r>
            <a:r>
              <a:rPr lang="pt-BR" sz="3600" dirty="0"/>
              <a:t>não ser empresa. </a:t>
            </a:r>
            <a:r>
              <a:rPr lang="pt-BR" sz="3600" dirty="0" smtClean="0"/>
              <a:t>No </a:t>
            </a:r>
            <a:r>
              <a:rPr lang="pt-BR" sz="3600" dirty="0"/>
              <a:t>final do século passado, </a:t>
            </a:r>
            <a:r>
              <a:rPr lang="pt-BR" sz="3600" dirty="0" smtClean="0"/>
              <a:t>iniciei</a:t>
            </a:r>
            <a:r>
              <a:rPr lang="pt-BR" sz="3600" dirty="0" smtClean="0"/>
              <a:t> </a:t>
            </a:r>
            <a:r>
              <a:rPr lang="pt-BR" sz="3600" dirty="0"/>
              <a:t>a </a:t>
            </a:r>
            <a:r>
              <a:rPr lang="pt-BR" sz="3600" dirty="0" smtClean="0"/>
              <a:t>EDUSOFT.</a:t>
            </a:r>
            <a:endParaRPr lang="pt-BR" sz="3600" dirty="0"/>
          </a:p>
          <a:p>
            <a:r>
              <a:rPr lang="pt-BR" sz="3700" dirty="0" smtClean="0"/>
              <a:t>Eduardo </a:t>
            </a:r>
            <a:r>
              <a:rPr lang="pt-BR" sz="3700" dirty="0"/>
              <a:t>Gomes Moreira, é Bacharel em Matemática com Licenciatura Plena pela Faculdade Pedro II, </a:t>
            </a:r>
            <a:r>
              <a:rPr lang="pt-BR" sz="3700" dirty="0" smtClean="0"/>
              <a:t>possui </a:t>
            </a:r>
            <a:r>
              <a:rPr lang="pt-BR" sz="3700" dirty="0" smtClean="0"/>
              <a:t>pós </a:t>
            </a:r>
            <a:r>
              <a:rPr lang="pt-BR" sz="3700" dirty="0"/>
              <a:t>graduação em Análise de Sistemas pela </a:t>
            </a:r>
            <a:r>
              <a:rPr lang="pt-BR" sz="3700" dirty="0" smtClean="0"/>
              <a:t>PUC-RJ </a:t>
            </a:r>
            <a:r>
              <a:rPr lang="pt-BR" sz="3700" dirty="0" smtClean="0"/>
              <a:t>e </a:t>
            </a:r>
            <a:r>
              <a:rPr lang="pt-BR" sz="3700" dirty="0"/>
              <a:t>MBA em Gerência de Projetos pela Universidade Veiga de Almeida.</a:t>
            </a:r>
          </a:p>
          <a:p>
            <a:endParaRPr lang="pt-BR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37D5-D99F-9145-BE8E-271C4D3E9976}" type="datetime8">
              <a:rPr lang="pt-BR" smtClean="0"/>
              <a:t>31/08/17 20:42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11321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LINGUAGENS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Dominando COBOL (Desktops)</a:t>
            </a:r>
          </a:p>
          <a:p>
            <a:r>
              <a:rPr lang="pt-BR" dirty="0" smtClean="0"/>
              <a:t>Almejando JAVA (Web) </a:t>
            </a:r>
          </a:p>
          <a:p>
            <a:r>
              <a:rPr lang="pt-BR" dirty="0" smtClean="0"/>
              <a:t>Almejando SWIFT (Mobile Apple)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16CF-0FCC-F042-8F41-08961E402B87}" type="datetime8">
              <a:rPr lang="pt-BR" smtClean="0"/>
              <a:t>31/08/17 20:42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933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Sistemas Contábeis</a:t>
            </a:r>
          </a:p>
          <a:p>
            <a:r>
              <a:rPr lang="pt-BR" dirty="0" err="1"/>
              <a:t>Calendiário</a:t>
            </a:r>
            <a:endParaRPr lang="pt-BR" dirty="0"/>
          </a:p>
          <a:p>
            <a:r>
              <a:rPr lang="pt-BR" dirty="0" smtClean="0"/>
              <a:t>Gráfico </a:t>
            </a:r>
            <a:r>
              <a:rPr lang="pt-BR" dirty="0"/>
              <a:t>do Otimismo</a:t>
            </a:r>
          </a:p>
          <a:p>
            <a:r>
              <a:rPr lang="pt-BR" dirty="0" smtClean="0"/>
              <a:t>A </a:t>
            </a:r>
            <a:r>
              <a:rPr lang="pt-BR" dirty="0"/>
              <a:t>Máquina do Tempo em Gerenciamento de </a:t>
            </a:r>
            <a:r>
              <a:rPr lang="pt-BR" dirty="0" smtClean="0"/>
              <a:t>Projetos (TCC-MBA)</a:t>
            </a:r>
            <a:endParaRPr lang="pt-BR" dirty="0"/>
          </a:p>
          <a:p>
            <a:r>
              <a:rPr lang="pt-BR" dirty="0" smtClean="0"/>
              <a:t>Base 36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9A2-F496-3240-B758-951CE374961A}" type="datetime8">
              <a:rPr lang="pt-BR" smtClean="0"/>
              <a:t>31/08/17 20:42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403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CONTÁBEIS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t-BR" sz="5100" dirty="0"/>
              <a:t>Contabilidade, </a:t>
            </a:r>
          </a:p>
          <a:p>
            <a:r>
              <a:rPr lang="pt-BR" sz="5100" dirty="0" smtClean="0"/>
              <a:t>SISREM - Folha </a:t>
            </a:r>
            <a:r>
              <a:rPr lang="pt-BR" sz="5100" dirty="0"/>
              <a:t>de Pagamento de Remunerados </a:t>
            </a:r>
            <a:r>
              <a:rPr lang="pt-BR" sz="5100" dirty="0" smtClean="0"/>
              <a:t>(Assalariados, Pessoas </a:t>
            </a:r>
            <a:r>
              <a:rPr lang="pt-BR" sz="5100" dirty="0"/>
              <a:t>Físicas, </a:t>
            </a:r>
            <a:r>
              <a:rPr lang="pt-BR" sz="5100" dirty="0" smtClean="0"/>
              <a:t>Jurídicas</a:t>
            </a:r>
            <a:r>
              <a:rPr lang="pt-BR" sz="5100" dirty="0"/>
              <a:t>, </a:t>
            </a:r>
            <a:r>
              <a:rPr lang="pt-BR" sz="5100" dirty="0" smtClean="0"/>
              <a:t>Autônomos, Aluguéis e Terceiros)</a:t>
            </a:r>
            <a:endParaRPr lang="pt-BR" sz="5100" dirty="0"/>
          </a:p>
          <a:p>
            <a:r>
              <a:rPr lang="pt-BR" sz="5100" dirty="0"/>
              <a:t>Contas a Pagar, </a:t>
            </a:r>
          </a:p>
          <a:p>
            <a:r>
              <a:rPr lang="pt-BR" sz="5100" dirty="0"/>
              <a:t>Ativo Fixo, </a:t>
            </a:r>
          </a:p>
          <a:p>
            <a:r>
              <a:rPr lang="pt-BR" sz="5100" dirty="0"/>
              <a:t>Estoque de Seguros e Combustíveis Marítimos, </a:t>
            </a:r>
          </a:p>
          <a:p>
            <a:r>
              <a:rPr lang="pt-BR" sz="5100" dirty="0"/>
              <a:t>Faturamento, </a:t>
            </a:r>
          </a:p>
          <a:p>
            <a:r>
              <a:rPr lang="pt-BR" sz="5100" dirty="0"/>
              <a:t>Fretes, </a:t>
            </a:r>
          </a:p>
          <a:p>
            <a:r>
              <a:rPr lang="pt-BR" sz="5100" dirty="0" err="1"/>
              <a:t>Time-Sheet</a:t>
            </a:r>
            <a:r>
              <a:rPr lang="pt-BR" sz="5100" dirty="0"/>
              <a:t>, </a:t>
            </a:r>
          </a:p>
          <a:p>
            <a:r>
              <a:rPr lang="pt-BR" sz="5100" dirty="0"/>
              <a:t>Cobrança, </a:t>
            </a:r>
          </a:p>
          <a:p>
            <a:r>
              <a:rPr lang="pt-BR" sz="5100" dirty="0"/>
              <a:t>Condomínio, </a:t>
            </a:r>
          </a:p>
          <a:p>
            <a:r>
              <a:rPr lang="pt-BR" sz="5100" dirty="0" smtClean="0"/>
              <a:t>SISTERC (Sistema de Terceiros envolvendo Informe </a:t>
            </a:r>
            <a:r>
              <a:rPr lang="pt-BR" sz="5100" dirty="0"/>
              <a:t>de Rendimentos </a:t>
            </a:r>
            <a:r>
              <a:rPr lang="pt-BR" sz="5100" dirty="0" smtClean="0"/>
              <a:t>WEB e DIRF) usando Base 36</a:t>
            </a:r>
            <a:endParaRPr lang="pt-BR" sz="5100" dirty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4E6A-6F4B-4045-A3A9-704A0F85397B}" type="datetime8">
              <a:rPr lang="pt-BR" smtClean="0"/>
              <a:t>31/08/17 20:42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3942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CALENDIÁRIO</a:t>
            </a:r>
            <a:br>
              <a:rPr lang="pt-BR" dirty="0" smtClean="0"/>
            </a:br>
            <a:r>
              <a:rPr lang="pt-BR" sz="3000" cap="none" dirty="0" err="1" smtClean="0"/>
              <a:t>www.edusoftti.com.br</a:t>
            </a:r>
            <a:r>
              <a:rPr lang="pt-BR" sz="3000" cap="none" dirty="0" smtClean="0"/>
              <a:t>/</a:t>
            </a:r>
            <a:r>
              <a:rPr lang="pt-BR" sz="3000" cap="none" dirty="0" err="1" smtClean="0"/>
              <a:t>Calendiários</a:t>
            </a:r>
            <a:r>
              <a:rPr lang="pt-BR" sz="3000" cap="none" dirty="0" smtClean="0"/>
              <a:t>/2016.pdf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4237" y="4354512"/>
            <a:ext cx="11908395" cy="4895256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5664-00A0-E740-8451-F0DD643086DE}" type="datetime8">
              <a:rPr lang="pt-BR" smtClean="0"/>
              <a:t>31/08/17 20:42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7</a:t>
            </a:fld>
            <a:endParaRPr lang="pt-B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86038" y="2528886"/>
            <a:ext cx="1380683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395" y="1853754"/>
            <a:ext cx="6515100" cy="422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4314825" y="11001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467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GRÁFICO DO OTIMISMO</a:t>
            </a:r>
            <a:endParaRPr lang="pt-BR" dirty="0"/>
          </a:p>
        </p:txBody>
      </p:sp>
      <p:pic>
        <p:nvPicPr>
          <p:cNvPr id="8" name="Espaço Reservado para Conteúdo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7337" y="1050762"/>
            <a:ext cx="9660004" cy="6826250"/>
          </a:xfrm>
          <a:prstGeom prst="rect">
            <a:avLst/>
          </a:prstGeom>
        </p:spPr>
      </p:pic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D53E-7CAF-B148-8554-2DB94A1DBC79}" type="datetime8">
              <a:rPr lang="pt-BR" smtClean="0"/>
              <a:t>31/08/17 20:42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8</a:t>
            </a:fld>
            <a:endParaRPr lang="pt-B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57337" y="2728911"/>
            <a:ext cx="15459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5405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 MÁQUINA DO TEMPO EM GERÊNCIA DE </a:t>
            </a:r>
            <a:r>
              <a:rPr lang="pt-BR" b="1" dirty="0" smtClean="0"/>
              <a:t>PROJETOS de longa duração:</a:t>
            </a: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 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78" y="2219326"/>
            <a:ext cx="9603275" cy="3395662"/>
          </a:xfrm>
        </p:spPr>
        <p:txBody>
          <a:bodyPr>
            <a:normAutofit/>
          </a:bodyPr>
          <a:lstStyle/>
          <a:p>
            <a:r>
              <a:rPr lang="pt-BR" dirty="0" smtClean="0"/>
              <a:t>É uma proposta para melhorar a forma de estimar atividades em cronogramas de longa duração. </a:t>
            </a:r>
          </a:p>
          <a:p>
            <a:r>
              <a:rPr lang="pt-BR" dirty="0" smtClean="0"/>
              <a:t>A </a:t>
            </a:r>
            <a:r>
              <a:rPr lang="pt-BR" dirty="0"/>
              <a:t>“máquina do tempo” consiste na aplicação de um calendário elaborado ao longo do ano corrente, na verificação dos dias em que existem atividades no cronograma de um projeto. O problema é que os projetos que tinham estes dias como úteis em seus calendários de projetos tiveram de ser revistos. Desta forma melhoramos a precisão do prazo de conclusão dos projetos. </a:t>
            </a:r>
            <a:endParaRPr lang="pt-BR" dirty="0" smtClean="0"/>
          </a:p>
          <a:p>
            <a:r>
              <a:rPr lang="pt-BR" dirty="0" smtClean="0"/>
              <a:t>Foi um TCC do MBA em Gerenciamento de Projetos.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37D5-D99F-9145-BE8E-271C4D3E9976}" type="datetime8">
              <a:rPr lang="pt-BR" smtClean="0"/>
              <a:t>31/08/17 20:42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9454-6302-0847-8B66-C4A4549D4B35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08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4534</TotalTime>
  <Words>499</Words>
  <Application>Microsoft Macintosh PowerPoint</Application>
  <PresentationFormat>Widescreen</PresentationFormat>
  <Paragraphs>107</Paragraphs>
  <Slides>13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Calibri</vt:lpstr>
      <vt:lpstr>Gill Sans MT</vt:lpstr>
      <vt:lpstr>Arial</vt:lpstr>
      <vt:lpstr>Galeria</vt:lpstr>
      <vt:lpstr>Apresentação do PowerPoint</vt:lpstr>
      <vt:lpstr>Apresentação</vt:lpstr>
      <vt:lpstr>HISTÓRIA</vt:lpstr>
      <vt:lpstr>LINGUAGENS </vt:lpstr>
      <vt:lpstr>PRODUTOS</vt:lpstr>
      <vt:lpstr>SISTEMAS CONTÁBEIS</vt:lpstr>
      <vt:lpstr>CALENDIÁRIO www.edusoftti.com.br/Calendiários/2016.pdf</vt:lpstr>
      <vt:lpstr>GRÁFICO DO OTIMISMO</vt:lpstr>
      <vt:lpstr>A MÁQUINA DO TEMPO EM GERÊNCIA DE PROJETOS de longa duração:   </vt:lpstr>
      <vt:lpstr>BASE 36</vt:lpstr>
      <vt:lpstr>CLIENTES </vt:lpstr>
      <vt:lpstr>A eduSOFT e a CDIA (CIÊNCIA DE DADOS E INTELIGÊNCIA ARTIFICIAL)</vt:lpstr>
      <vt:lpstr>OBRIGADO!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eduSOFT TI</dc:title>
  <dc:creator>Usuário do Microsoft Office</dc:creator>
  <cp:lastModifiedBy>Eduardo Gomes Moreira</cp:lastModifiedBy>
  <cp:revision>40</cp:revision>
  <dcterms:created xsi:type="dcterms:W3CDTF">2017-08-16T02:26:20Z</dcterms:created>
  <dcterms:modified xsi:type="dcterms:W3CDTF">2017-09-01T00:11:10Z</dcterms:modified>
</cp:coreProperties>
</file>